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44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70366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кей уақыттарда қатты жаңбыр жауады, бұршақ күтіледі. Оңтүстік-шығыстан, оңтүстіктен жел соғады, күші 9-14, күндіз екпіні 15-20 м/с. Ауа температурасы түнде 13-15, күндіз 23-25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Оңтүстік-батыстан жел соғады, күші 9-14 м/с. Ауа температурасы 12-14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92903763"/>
              </p:ext>
            </p:extLst>
          </p:nvPr>
        </p:nvGraphicFramePr>
        <p:xfrm>
          <a:off x="5053289" y="4301647"/>
          <a:ext cx="4572000" cy="211693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813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33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5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533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533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11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21960</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4202</cp:revision>
  <cp:lastPrinted>2021-07-01T07:38:07Z</cp:lastPrinted>
  <dcterms:created xsi:type="dcterms:W3CDTF">2018-03-27T06:03:00Z</dcterms:created>
  <dcterms:modified xsi:type="dcterms:W3CDTF">2026-05-07T07:27:34Z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